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notesMasterIdLst>
    <p:notesMasterId r:id="rId8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Relationship Id="rId9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going to be intense
Will throw a bunch of words
There is a demo repo so you can check code afterwards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divided across lines
Hard for a machine to process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 from Control Theory
What do we want to know about the system?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OpenCensus Open Source of Google Census
OpenTracing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also a zipkin exporter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I'd love a better way to do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2022-06-07T17:42:14Z</dcterms:created>
  <dcterms:modified xsi:type="dcterms:W3CDTF">2022-06-07T17:42:14Z</dcterms:modified>
</cp:coreProperties>
</file>